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457D8-B005-4FBA-AF6A-2BA4FAB920E3}" v="895" dt="2024-03-20T06:48:47.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81" d="100"/>
          <a:sy n="81" d="100"/>
        </p:scale>
        <p:origin x="84"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51B6-83F7-28AD-67E8-395DB36474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67ED98F-D311-C82F-1B8A-F5F7695609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0145BCC-F7E2-9409-6555-9831DFD70E0E}"/>
              </a:ext>
            </a:extLst>
          </p:cNvPr>
          <p:cNvSpPr>
            <a:spLocks noGrp="1"/>
          </p:cNvSpPr>
          <p:nvPr>
            <p:ph type="dt" sz="half" idx="10"/>
          </p:nvPr>
        </p:nvSpPr>
        <p:spPr/>
        <p:txBody>
          <a:bodyPr/>
          <a:lstStyle/>
          <a:p>
            <a:fld id="{3DDCDAAF-F351-4235-BAFE-FA0D8F6E00D4}" type="datetimeFigureOut">
              <a:rPr lang="en-AU" smtClean="0"/>
              <a:t>20/03/2024</a:t>
            </a:fld>
            <a:endParaRPr lang="en-AU"/>
          </a:p>
        </p:txBody>
      </p:sp>
      <p:sp>
        <p:nvSpPr>
          <p:cNvPr id="5" name="Footer Placeholder 4">
            <a:extLst>
              <a:ext uri="{FF2B5EF4-FFF2-40B4-BE49-F238E27FC236}">
                <a16:creationId xmlns:a16="http://schemas.microsoft.com/office/drawing/2014/main" id="{D21EC28F-5349-9FB4-B1E1-F055F00F27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16D572F-7F2E-635C-A06E-3AD83AEE74FC}"/>
              </a:ext>
            </a:extLst>
          </p:cNvPr>
          <p:cNvSpPr>
            <a:spLocks noGrp="1"/>
          </p:cNvSpPr>
          <p:nvPr>
            <p:ph type="sldNum" sz="quarter" idx="12"/>
          </p:nvPr>
        </p:nvSpPr>
        <p:spPr/>
        <p:txBody>
          <a:bodyPr/>
          <a:lstStyle/>
          <a:p>
            <a:fld id="{0AF47B66-7CF9-4ACB-9989-9F7D5E7D32F8}" type="slidenum">
              <a:rPr lang="en-AU" smtClean="0"/>
              <a:t>‹#›</a:t>
            </a:fld>
            <a:endParaRPr lang="en-AU"/>
          </a:p>
        </p:txBody>
      </p:sp>
    </p:spTree>
    <p:extLst>
      <p:ext uri="{BB962C8B-B14F-4D97-AF65-F5344CB8AC3E}">
        <p14:creationId xmlns:p14="http://schemas.microsoft.com/office/powerpoint/2010/main" val="169453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B8F-F050-26E9-351B-5C0752BBA9C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F8534F7-4F18-5536-480D-ACD3CEF1D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B88551-A58E-077E-3CD4-242A4E5084E4}"/>
              </a:ext>
            </a:extLst>
          </p:cNvPr>
          <p:cNvSpPr>
            <a:spLocks noGrp="1"/>
          </p:cNvSpPr>
          <p:nvPr>
            <p:ph type="dt" sz="half" idx="10"/>
          </p:nvPr>
        </p:nvSpPr>
        <p:spPr/>
        <p:txBody>
          <a:bodyPr/>
          <a:lstStyle/>
          <a:p>
            <a:fld id="{3DDCDAAF-F351-4235-BAFE-FA0D8F6E00D4}" type="datetimeFigureOut">
              <a:rPr lang="en-AU" smtClean="0"/>
              <a:t>20/03/2024</a:t>
            </a:fld>
            <a:endParaRPr lang="en-AU"/>
          </a:p>
        </p:txBody>
      </p:sp>
      <p:sp>
        <p:nvSpPr>
          <p:cNvPr id="5" name="Footer Placeholder 4">
            <a:extLst>
              <a:ext uri="{FF2B5EF4-FFF2-40B4-BE49-F238E27FC236}">
                <a16:creationId xmlns:a16="http://schemas.microsoft.com/office/drawing/2014/main" id="{22B2C224-85DA-B984-E4AB-3FC3A3DD7B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F3BD4D-B7AD-580B-70CA-3F1126174FED}"/>
              </a:ext>
            </a:extLst>
          </p:cNvPr>
          <p:cNvSpPr>
            <a:spLocks noGrp="1"/>
          </p:cNvSpPr>
          <p:nvPr>
            <p:ph type="sldNum" sz="quarter" idx="12"/>
          </p:nvPr>
        </p:nvSpPr>
        <p:spPr/>
        <p:txBody>
          <a:bodyPr/>
          <a:lstStyle/>
          <a:p>
            <a:fld id="{0AF47B66-7CF9-4ACB-9989-9F7D5E7D32F8}" type="slidenum">
              <a:rPr lang="en-AU" smtClean="0"/>
              <a:t>‹#›</a:t>
            </a:fld>
            <a:endParaRPr lang="en-AU"/>
          </a:p>
        </p:txBody>
      </p:sp>
    </p:spTree>
    <p:extLst>
      <p:ext uri="{BB962C8B-B14F-4D97-AF65-F5344CB8AC3E}">
        <p14:creationId xmlns:p14="http://schemas.microsoft.com/office/powerpoint/2010/main" val="229037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36C5C-36AF-D4A5-AD75-BA3D69F352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A4708AA-5EB3-6A42-0B5A-9C52F0196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1E35CCD-ADAB-00A2-8301-E053E2ECAD7D}"/>
              </a:ext>
            </a:extLst>
          </p:cNvPr>
          <p:cNvSpPr>
            <a:spLocks noGrp="1"/>
          </p:cNvSpPr>
          <p:nvPr>
            <p:ph type="dt" sz="half" idx="10"/>
          </p:nvPr>
        </p:nvSpPr>
        <p:spPr/>
        <p:txBody>
          <a:bodyPr/>
          <a:lstStyle/>
          <a:p>
            <a:fld id="{3DDCDAAF-F351-4235-BAFE-FA0D8F6E00D4}" type="datetimeFigureOut">
              <a:rPr lang="en-AU" smtClean="0"/>
              <a:t>20/03/2024</a:t>
            </a:fld>
            <a:endParaRPr lang="en-AU"/>
          </a:p>
        </p:txBody>
      </p:sp>
      <p:sp>
        <p:nvSpPr>
          <p:cNvPr id="5" name="Footer Placeholder 4">
            <a:extLst>
              <a:ext uri="{FF2B5EF4-FFF2-40B4-BE49-F238E27FC236}">
                <a16:creationId xmlns:a16="http://schemas.microsoft.com/office/drawing/2014/main" id="{B5F7131B-CE12-DF75-C038-FCACE71E15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E34B12E-6AD3-A449-C678-5E4A82335197}"/>
              </a:ext>
            </a:extLst>
          </p:cNvPr>
          <p:cNvSpPr>
            <a:spLocks noGrp="1"/>
          </p:cNvSpPr>
          <p:nvPr>
            <p:ph type="sldNum" sz="quarter" idx="12"/>
          </p:nvPr>
        </p:nvSpPr>
        <p:spPr/>
        <p:txBody>
          <a:bodyPr/>
          <a:lstStyle/>
          <a:p>
            <a:fld id="{0AF47B66-7CF9-4ACB-9989-9F7D5E7D32F8}" type="slidenum">
              <a:rPr lang="en-AU" smtClean="0"/>
              <a:t>‹#›</a:t>
            </a:fld>
            <a:endParaRPr lang="en-AU"/>
          </a:p>
        </p:txBody>
      </p:sp>
    </p:spTree>
    <p:extLst>
      <p:ext uri="{BB962C8B-B14F-4D97-AF65-F5344CB8AC3E}">
        <p14:creationId xmlns:p14="http://schemas.microsoft.com/office/powerpoint/2010/main" val="315210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7E89-B809-36B8-5FB0-D774325665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8A53CA7-952F-B094-F6A9-37DF1C3D3B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22D644E-2377-E88E-6D59-8A7FF605349C}"/>
              </a:ext>
            </a:extLst>
          </p:cNvPr>
          <p:cNvSpPr>
            <a:spLocks noGrp="1"/>
          </p:cNvSpPr>
          <p:nvPr>
            <p:ph type="dt" sz="half" idx="10"/>
          </p:nvPr>
        </p:nvSpPr>
        <p:spPr/>
        <p:txBody>
          <a:bodyPr/>
          <a:lstStyle/>
          <a:p>
            <a:fld id="{3DDCDAAF-F351-4235-BAFE-FA0D8F6E00D4}" type="datetimeFigureOut">
              <a:rPr lang="en-AU" smtClean="0"/>
              <a:t>20/03/2024</a:t>
            </a:fld>
            <a:endParaRPr lang="en-AU"/>
          </a:p>
        </p:txBody>
      </p:sp>
      <p:sp>
        <p:nvSpPr>
          <p:cNvPr id="5" name="Footer Placeholder 4">
            <a:extLst>
              <a:ext uri="{FF2B5EF4-FFF2-40B4-BE49-F238E27FC236}">
                <a16:creationId xmlns:a16="http://schemas.microsoft.com/office/drawing/2014/main" id="{EE8CFD9E-A1AF-47CF-E55C-53B8439743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B2F0496-EC90-472C-688B-DB3DBE7949A5}"/>
              </a:ext>
            </a:extLst>
          </p:cNvPr>
          <p:cNvSpPr>
            <a:spLocks noGrp="1"/>
          </p:cNvSpPr>
          <p:nvPr>
            <p:ph type="sldNum" sz="quarter" idx="12"/>
          </p:nvPr>
        </p:nvSpPr>
        <p:spPr/>
        <p:txBody>
          <a:bodyPr/>
          <a:lstStyle/>
          <a:p>
            <a:fld id="{0AF47B66-7CF9-4ACB-9989-9F7D5E7D32F8}" type="slidenum">
              <a:rPr lang="en-AU" smtClean="0"/>
              <a:t>‹#›</a:t>
            </a:fld>
            <a:endParaRPr lang="en-AU"/>
          </a:p>
        </p:txBody>
      </p:sp>
    </p:spTree>
    <p:extLst>
      <p:ext uri="{BB962C8B-B14F-4D97-AF65-F5344CB8AC3E}">
        <p14:creationId xmlns:p14="http://schemas.microsoft.com/office/powerpoint/2010/main" val="147897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CE95-AEDB-9C8E-21F4-B3107F1D25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FCF9B58-FB20-BB4F-9219-A51510AAE6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ADD81E-1471-A15E-B561-1DCE5642C8DE}"/>
              </a:ext>
            </a:extLst>
          </p:cNvPr>
          <p:cNvSpPr>
            <a:spLocks noGrp="1"/>
          </p:cNvSpPr>
          <p:nvPr>
            <p:ph type="dt" sz="half" idx="10"/>
          </p:nvPr>
        </p:nvSpPr>
        <p:spPr/>
        <p:txBody>
          <a:bodyPr/>
          <a:lstStyle/>
          <a:p>
            <a:fld id="{3DDCDAAF-F351-4235-BAFE-FA0D8F6E00D4}" type="datetimeFigureOut">
              <a:rPr lang="en-AU" smtClean="0"/>
              <a:t>20/03/2024</a:t>
            </a:fld>
            <a:endParaRPr lang="en-AU"/>
          </a:p>
        </p:txBody>
      </p:sp>
      <p:sp>
        <p:nvSpPr>
          <p:cNvPr id="5" name="Footer Placeholder 4">
            <a:extLst>
              <a:ext uri="{FF2B5EF4-FFF2-40B4-BE49-F238E27FC236}">
                <a16:creationId xmlns:a16="http://schemas.microsoft.com/office/drawing/2014/main" id="{77E2449B-28A1-39EF-8BF4-6680533134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AE94EA9-00D0-AD3B-B169-C62B081506F3}"/>
              </a:ext>
            </a:extLst>
          </p:cNvPr>
          <p:cNvSpPr>
            <a:spLocks noGrp="1"/>
          </p:cNvSpPr>
          <p:nvPr>
            <p:ph type="sldNum" sz="quarter" idx="12"/>
          </p:nvPr>
        </p:nvSpPr>
        <p:spPr/>
        <p:txBody>
          <a:bodyPr/>
          <a:lstStyle/>
          <a:p>
            <a:fld id="{0AF47B66-7CF9-4ACB-9989-9F7D5E7D32F8}" type="slidenum">
              <a:rPr lang="en-AU" smtClean="0"/>
              <a:t>‹#›</a:t>
            </a:fld>
            <a:endParaRPr lang="en-AU"/>
          </a:p>
        </p:txBody>
      </p:sp>
    </p:spTree>
    <p:extLst>
      <p:ext uri="{BB962C8B-B14F-4D97-AF65-F5344CB8AC3E}">
        <p14:creationId xmlns:p14="http://schemas.microsoft.com/office/powerpoint/2010/main" val="225042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A533-2473-A087-3207-2F78ACD8D7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D46D0AF-1F7E-529F-CEF4-D9EE22CDE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A243E72-419E-5B72-2E14-769DF1C700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5629D92-1C74-1BC1-C55D-A88EB201D86A}"/>
              </a:ext>
            </a:extLst>
          </p:cNvPr>
          <p:cNvSpPr>
            <a:spLocks noGrp="1"/>
          </p:cNvSpPr>
          <p:nvPr>
            <p:ph type="dt" sz="half" idx="10"/>
          </p:nvPr>
        </p:nvSpPr>
        <p:spPr/>
        <p:txBody>
          <a:bodyPr/>
          <a:lstStyle/>
          <a:p>
            <a:fld id="{3DDCDAAF-F351-4235-BAFE-FA0D8F6E00D4}" type="datetimeFigureOut">
              <a:rPr lang="en-AU" smtClean="0"/>
              <a:t>20/03/2024</a:t>
            </a:fld>
            <a:endParaRPr lang="en-AU"/>
          </a:p>
        </p:txBody>
      </p:sp>
      <p:sp>
        <p:nvSpPr>
          <p:cNvPr id="6" name="Footer Placeholder 5">
            <a:extLst>
              <a:ext uri="{FF2B5EF4-FFF2-40B4-BE49-F238E27FC236}">
                <a16:creationId xmlns:a16="http://schemas.microsoft.com/office/drawing/2014/main" id="{6B61B345-073A-519A-CFDA-1230DD48F6F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15F3E9D-B8F2-78FA-69D8-417734AC911A}"/>
              </a:ext>
            </a:extLst>
          </p:cNvPr>
          <p:cNvSpPr>
            <a:spLocks noGrp="1"/>
          </p:cNvSpPr>
          <p:nvPr>
            <p:ph type="sldNum" sz="quarter" idx="12"/>
          </p:nvPr>
        </p:nvSpPr>
        <p:spPr/>
        <p:txBody>
          <a:bodyPr/>
          <a:lstStyle/>
          <a:p>
            <a:fld id="{0AF47B66-7CF9-4ACB-9989-9F7D5E7D32F8}" type="slidenum">
              <a:rPr lang="en-AU" smtClean="0"/>
              <a:t>‹#›</a:t>
            </a:fld>
            <a:endParaRPr lang="en-AU"/>
          </a:p>
        </p:txBody>
      </p:sp>
    </p:spTree>
    <p:extLst>
      <p:ext uri="{BB962C8B-B14F-4D97-AF65-F5344CB8AC3E}">
        <p14:creationId xmlns:p14="http://schemas.microsoft.com/office/powerpoint/2010/main" val="268102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CBFC-8919-CA6B-0494-CE79D0B9FF3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30E6826-5DEA-D086-D57A-FBCB95B19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7C8D55-DD36-1737-FA28-0E026089D3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0724F19-BF36-FABD-3402-49FD9F4F4B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F1D149-D5B1-AA3A-CF24-DA028DE4F4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FE0F588-9086-CCA7-AA41-1650CBB775A4}"/>
              </a:ext>
            </a:extLst>
          </p:cNvPr>
          <p:cNvSpPr>
            <a:spLocks noGrp="1"/>
          </p:cNvSpPr>
          <p:nvPr>
            <p:ph type="dt" sz="half" idx="10"/>
          </p:nvPr>
        </p:nvSpPr>
        <p:spPr/>
        <p:txBody>
          <a:bodyPr/>
          <a:lstStyle/>
          <a:p>
            <a:fld id="{3DDCDAAF-F351-4235-BAFE-FA0D8F6E00D4}" type="datetimeFigureOut">
              <a:rPr lang="en-AU" smtClean="0"/>
              <a:t>20/03/2024</a:t>
            </a:fld>
            <a:endParaRPr lang="en-AU"/>
          </a:p>
        </p:txBody>
      </p:sp>
      <p:sp>
        <p:nvSpPr>
          <p:cNvPr id="8" name="Footer Placeholder 7">
            <a:extLst>
              <a:ext uri="{FF2B5EF4-FFF2-40B4-BE49-F238E27FC236}">
                <a16:creationId xmlns:a16="http://schemas.microsoft.com/office/drawing/2014/main" id="{4E52F775-B222-3C0F-6762-A5240CEDA7B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6B1578C-499D-BB4A-53A3-121EF3255A71}"/>
              </a:ext>
            </a:extLst>
          </p:cNvPr>
          <p:cNvSpPr>
            <a:spLocks noGrp="1"/>
          </p:cNvSpPr>
          <p:nvPr>
            <p:ph type="sldNum" sz="quarter" idx="12"/>
          </p:nvPr>
        </p:nvSpPr>
        <p:spPr/>
        <p:txBody>
          <a:bodyPr/>
          <a:lstStyle/>
          <a:p>
            <a:fld id="{0AF47B66-7CF9-4ACB-9989-9F7D5E7D32F8}" type="slidenum">
              <a:rPr lang="en-AU" smtClean="0"/>
              <a:t>‹#›</a:t>
            </a:fld>
            <a:endParaRPr lang="en-AU"/>
          </a:p>
        </p:txBody>
      </p:sp>
    </p:spTree>
    <p:extLst>
      <p:ext uri="{BB962C8B-B14F-4D97-AF65-F5344CB8AC3E}">
        <p14:creationId xmlns:p14="http://schemas.microsoft.com/office/powerpoint/2010/main" val="69789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E4CD-82CD-FCC1-8477-3D42F7C1562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89A50B5-3C27-CA6C-46D8-748CB4850FE4}"/>
              </a:ext>
            </a:extLst>
          </p:cNvPr>
          <p:cNvSpPr>
            <a:spLocks noGrp="1"/>
          </p:cNvSpPr>
          <p:nvPr>
            <p:ph type="dt" sz="half" idx="10"/>
          </p:nvPr>
        </p:nvSpPr>
        <p:spPr/>
        <p:txBody>
          <a:bodyPr/>
          <a:lstStyle/>
          <a:p>
            <a:fld id="{3DDCDAAF-F351-4235-BAFE-FA0D8F6E00D4}" type="datetimeFigureOut">
              <a:rPr lang="en-AU" smtClean="0"/>
              <a:t>20/03/2024</a:t>
            </a:fld>
            <a:endParaRPr lang="en-AU"/>
          </a:p>
        </p:txBody>
      </p:sp>
      <p:sp>
        <p:nvSpPr>
          <p:cNvPr id="4" name="Footer Placeholder 3">
            <a:extLst>
              <a:ext uri="{FF2B5EF4-FFF2-40B4-BE49-F238E27FC236}">
                <a16:creationId xmlns:a16="http://schemas.microsoft.com/office/drawing/2014/main" id="{89AA27A0-70C2-2255-5004-518858E3913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8B6C55D-4291-B773-7A33-0043D7AD3E6E}"/>
              </a:ext>
            </a:extLst>
          </p:cNvPr>
          <p:cNvSpPr>
            <a:spLocks noGrp="1"/>
          </p:cNvSpPr>
          <p:nvPr>
            <p:ph type="sldNum" sz="quarter" idx="12"/>
          </p:nvPr>
        </p:nvSpPr>
        <p:spPr/>
        <p:txBody>
          <a:bodyPr/>
          <a:lstStyle/>
          <a:p>
            <a:fld id="{0AF47B66-7CF9-4ACB-9989-9F7D5E7D32F8}" type="slidenum">
              <a:rPr lang="en-AU" smtClean="0"/>
              <a:t>‹#›</a:t>
            </a:fld>
            <a:endParaRPr lang="en-AU"/>
          </a:p>
        </p:txBody>
      </p:sp>
    </p:spTree>
    <p:extLst>
      <p:ext uri="{BB962C8B-B14F-4D97-AF65-F5344CB8AC3E}">
        <p14:creationId xmlns:p14="http://schemas.microsoft.com/office/powerpoint/2010/main" val="421511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2E184A-7964-73D2-9E0D-A278F688CE55}"/>
              </a:ext>
            </a:extLst>
          </p:cNvPr>
          <p:cNvSpPr>
            <a:spLocks noGrp="1"/>
          </p:cNvSpPr>
          <p:nvPr>
            <p:ph type="dt" sz="half" idx="10"/>
          </p:nvPr>
        </p:nvSpPr>
        <p:spPr/>
        <p:txBody>
          <a:bodyPr/>
          <a:lstStyle/>
          <a:p>
            <a:fld id="{3DDCDAAF-F351-4235-BAFE-FA0D8F6E00D4}" type="datetimeFigureOut">
              <a:rPr lang="en-AU" smtClean="0"/>
              <a:t>20/03/2024</a:t>
            </a:fld>
            <a:endParaRPr lang="en-AU"/>
          </a:p>
        </p:txBody>
      </p:sp>
      <p:sp>
        <p:nvSpPr>
          <p:cNvPr id="3" name="Footer Placeholder 2">
            <a:extLst>
              <a:ext uri="{FF2B5EF4-FFF2-40B4-BE49-F238E27FC236}">
                <a16:creationId xmlns:a16="http://schemas.microsoft.com/office/drawing/2014/main" id="{9ABE23CA-7515-F51C-220E-AA459A60D6F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00482AB-C1F1-1B85-7241-8629856830B9}"/>
              </a:ext>
            </a:extLst>
          </p:cNvPr>
          <p:cNvSpPr>
            <a:spLocks noGrp="1"/>
          </p:cNvSpPr>
          <p:nvPr>
            <p:ph type="sldNum" sz="quarter" idx="12"/>
          </p:nvPr>
        </p:nvSpPr>
        <p:spPr/>
        <p:txBody>
          <a:bodyPr/>
          <a:lstStyle/>
          <a:p>
            <a:fld id="{0AF47B66-7CF9-4ACB-9989-9F7D5E7D32F8}" type="slidenum">
              <a:rPr lang="en-AU" smtClean="0"/>
              <a:t>‹#›</a:t>
            </a:fld>
            <a:endParaRPr lang="en-AU"/>
          </a:p>
        </p:txBody>
      </p:sp>
    </p:spTree>
    <p:extLst>
      <p:ext uri="{BB962C8B-B14F-4D97-AF65-F5344CB8AC3E}">
        <p14:creationId xmlns:p14="http://schemas.microsoft.com/office/powerpoint/2010/main" val="112662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DF17-EAAE-31CB-2B3C-682AF49C6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3FBA1D8-EBBA-F3AC-F9AE-9817EE4DE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0AD075A-4B29-7ADC-3ECB-44F2C4D01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F23DB-0F4A-B0D0-F8DE-C1FE4E9591EB}"/>
              </a:ext>
            </a:extLst>
          </p:cNvPr>
          <p:cNvSpPr>
            <a:spLocks noGrp="1"/>
          </p:cNvSpPr>
          <p:nvPr>
            <p:ph type="dt" sz="half" idx="10"/>
          </p:nvPr>
        </p:nvSpPr>
        <p:spPr/>
        <p:txBody>
          <a:bodyPr/>
          <a:lstStyle/>
          <a:p>
            <a:fld id="{3DDCDAAF-F351-4235-BAFE-FA0D8F6E00D4}" type="datetimeFigureOut">
              <a:rPr lang="en-AU" smtClean="0"/>
              <a:t>20/03/2024</a:t>
            </a:fld>
            <a:endParaRPr lang="en-AU"/>
          </a:p>
        </p:txBody>
      </p:sp>
      <p:sp>
        <p:nvSpPr>
          <p:cNvPr id="6" name="Footer Placeholder 5">
            <a:extLst>
              <a:ext uri="{FF2B5EF4-FFF2-40B4-BE49-F238E27FC236}">
                <a16:creationId xmlns:a16="http://schemas.microsoft.com/office/drawing/2014/main" id="{6984CE75-ECD1-BAD7-A65A-D57880E9CB9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DE75292-B0E8-B2EF-103B-3870EA3C1820}"/>
              </a:ext>
            </a:extLst>
          </p:cNvPr>
          <p:cNvSpPr>
            <a:spLocks noGrp="1"/>
          </p:cNvSpPr>
          <p:nvPr>
            <p:ph type="sldNum" sz="quarter" idx="12"/>
          </p:nvPr>
        </p:nvSpPr>
        <p:spPr/>
        <p:txBody>
          <a:bodyPr/>
          <a:lstStyle/>
          <a:p>
            <a:fld id="{0AF47B66-7CF9-4ACB-9989-9F7D5E7D32F8}" type="slidenum">
              <a:rPr lang="en-AU" smtClean="0"/>
              <a:t>‹#›</a:t>
            </a:fld>
            <a:endParaRPr lang="en-AU"/>
          </a:p>
        </p:txBody>
      </p:sp>
    </p:spTree>
    <p:extLst>
      <p:ext uri="{BB962C8B-B14F-4D97-AF65-F5344CB8AC3E}">
        <p14:creationId xmlns:p14="http://schemas.microsoft.com/office/powerpoint/2010/main" val="330527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FAA30-75AB-2654-5368-3A662566B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914D778-F293-632C-7BC3-5F6CEF59F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1ACA00-2A56-53F7-95A4-E8F5B6034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5BEE1-E05A-4280-B590-A141685B23FF}"/>
              </a:ext>
            </a:extLst>
          </p:cNvPr>
          <p:cNvSpPr>
            <a:spLocks noGrp="1"/>
          </p:cNvSpPr>
          <p:nvPr>
            <p:ph type="dt" sz="half" idx="10"/>
          </p:nvPr>
        </p:nvSpPr>
        <p:spPr/>
        <p:txBody>
          <a:bodyPr/>
          <a:lstStyle/>
          <a:p>
            <a:fld id="{3DDCDAAF-F351-4235-BAFE-FA0D8F6E00D4}" type="datetimeFigureOut">
              <a:rPr lang="en-AU" smtClean="0"/>
              <a:t>20/03/2024</a:t>
            </a:fld>
            <a:endParaRPr lang="en-AU"/>
          </a:p>
        </p:txBody>
      </p:sp>
      <p:sp>
        <p:nvSpPr>
          <p:cNvPr id="6" name="Footer Placeholder 5">
            <a:extLst>
              <a:ext uri="{FF2B5EF4-FFF2-40B4-BE49-F238E27FC236}">
                <a16:creationId xmlns:a16="http://schemas.microsoft.com/office/drawing/2014/main" id="{CE64C74A-903E-CEEF-4D0D-DF951E2B161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E3CCC34-03CD-F5A3-A4B0-9870F2D397DF}"/>
              </a:ext>
            </a:extLst>
          </p:cNvPr>
          <p:cNvSpPr>
            <a:spLocks noGrp="1"/>
          </p:cNvSpPr>
          <p:nvPr>
            <p:ph type="sldNum" sz="quarter" idx="12"/>
          </p:nvPr>
        </p:nvSpPr>
        <p:spPr/>
        <p:txBody>
          <a:bodyPr/>
          <a:lstStyle/>
          <a:p>
            <a:fld id="{0AF47B66-7CF9-4ACB-9989-9F7D5E7D32F8}" type="slidenum">
              <a:rPr lang="en-AU" smtClean="0"/>
              <a:t>‹#›</a:t>
            </a:fld>
            <a:endParaRPr lang="en-AU"/>
          </a:p>
        </p:txBody>
      </p:sp>
    </p:spTree>
    <p:extLst>
      <p:ext uri="{BB962C8B-B14F-4D97-AF65-F5344CB8AC3E}">
        <p14:creationId xmlns:p14="http://schemas.microsoft.com/office/powerpoint/2010/main" val="303874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F50E-4531-DD43-D1E2-99C7864996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A92687-A956-DEAA-FF2C-C0000AEAC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EDDD04-BB3C-CCC7-DFB9-34E31EEBD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CDAAF-F351-4235-BAFE-FA0D8F6E00D4}" type="datetimeFigureOut">
              <a:rPr lang="en-AU" smtClean="0"/>
              <a:t>20/03/2024</a:t>
            </a:fld>
            <a:endParaRPr lang="en-AU"/>
          </a:p>
        </p:txBody>
      </p:sp>
      <p:sp>
        <p:nvSpPr>
          <p:cNvPr id="5" name="Footer Placeholder 4">
            <a:extLst>
              <a:ext uri="{FF2B5EF4-FFF2-40B4-BE49-F238E27FC236}">
                <a16:creationId xmlns:a16="http://schemas.microsoft.com/office/drawing/2014/main" id="{791AAFB0-409B-5048-001E-A9AEDE688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454D4CA-0B6B-302E-B8D3-C811DE92B9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47B66-7CF9-4ACB-9989-9F7D5E7D32F8}" type="slidenum">
              <a:rPr lang="en-AU" smtClean="0"/>
              <a:t>‹#›</a:t>
            </a:fld>
            <a:endParaRPr lang="en-AU"/>
          </a:p>
        </p:txBody>
      </p:sp>
    </p:spTree>
    <p:extLst>
      <p:ext uri="{BB962C8B-B14F-4D97-AF65-F5344CB8AC3E}">
        <p14:creationId xmlns:p14="http://schemas.microsoft.com/office/powerpoint/2010/main" val="4188291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0649675-6F52-AEA3-5873-B834D9555810}"/>
              </a:ext>
            </a:extLst>
          </p:cNvPr>
          <p:cNvPicPr>
            <a:picLocks noChangeAspect="1"/>
          </p:cNvPicPr>
          <p:nvPr/>
        </p:nvPicPr>
        <p:blipFill rotWithShape="1">
          <a:blip r:embed="rId2">
            <a:alphaModFix amt="40000"/>
          </a:blip>
          <a:srcRect l="3362" r="20242" b="-1"/>
          <a:stretch/>
        </p:blipFill>
        <p:spPr>
          <a:xfrm>
            <a:off x="-170" y="10"/>
            <a:ext cx="8450317" cy="6857990"/>
          </a:xfrm>
          <a:prstGeom prst="rect">
            <a:avLst/>
          </a:prstGeom>
        </p:spPr>
      </p:pic>
      <p:sp>
        <p:nvSpPr>
          <p:cNvPr id="4" name="Title 3">
            <a:extLst>
              <a:ext uri="{FF2B5EF4-FFF2-40B4-BE49-F238E27FC236}">
                <a16:creationId xmlns:a16="http://schemas.microsoft.com/office/drawing/2014/main" id="{CDFC88F4-FDD8-48E7-8B4E-5F28E744601D}"/>
              </a:ext>
            </a:extLst>
          </p:cNvPr>
          <p:cNvSpPr>
            <a:spLocks noGrp="1"/>
          </p:cNvSpPr>
          <p:nvPr>
            <p:ph type="title"/>
          </p:nvPr>
        </p:nvSpPr>
        <p:spPr>
          <a:xfrm>
            <a:off x="425669" y="512379"/>
            <a:ext cx="5962785" cy="6061842"/>
          </a:xfrm>
        </p:spPr>
        <p:txBody>
          <a:bodyPr vert="horz" lIns="91440" tIns="45720" rIns="91440" bIns="45720" rtlCol="0" anchor="b">
            <a:noAutofit/>
          </a:bodyPr>
          <a:lstStyle/>
          <a:p>
            <a:r>
              <a:rPr lang="en-US" sz="2400" b="1" kern="1200" dirty="0">
                <a:solidFill>
                  <a:srgbClr val="FFFFFF"/>
                </a:solidFill>
                <a:latin typeface="+mj-lt"/>
                <a:ea typeface="+mj-ea"/>
                <a:cs typeface="+mj-cs"/>
              </a:rPr>
              <a:t>Baxter Healthcare ANZSCTS Educational Grant 2024: Innovation in Cardiothoracic Surgery</a:t>
            </a:r>
            <a:br>
              <a:rPr lang="en-US" sz="2400" b="1"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Applicants must be Cardiothoracic SET Trainees, Younger Fellows or Unaccredited registrars</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4 awards @ $5000 each (Categories: Cardiac, Thoracic, Trauma, Training)</a:t>
            </a: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Applicants submit a 3 minute educational video for junior doctors on 1 of the following topics:</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1. Cardiac valve surgery – the next frontier?</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2. Thoracic malignancy surgery – to cut is to cure?</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3. </a:t>
            </a:r>
            <a:r>
              <a:rPr lang="en-US" sz="2000" kern="1200" dirty="0" err="1">
                <a:solidFill>
                  <a:srgbClr val="FFFFFF"/>
                </a:solidFill>
                <a:latin typeface="+mj-lt"/>
                <a:ea typeface="+mj-ea"/>
                <a:cs typeface="+mj-cs"/>
              </a:rPr>
              <a:t>Haemorrhage</a:t>
            </a:r>
            <a:r>
              <a:rPr lang="en-US" sz="2000" kern="1200" dirty="0">
                <a:solidFill>
                  <a:srgbClr val="FFFFFF"/>
                </a:solidFill>
                <a:latin typeface="+mj-lt"/>
                <a:ea typeface="+mj-ea"/>
                <a:cs typeface="+mj-cs"/>
              </a:rPr>
              <a:t> control on the frontline – getting them </a:t>
            </a:r>
            <a:r>
              <a:rPr lang="en-US" sz="2000" dirty="0">
                <a:solidFill>
                  <a:srgbClr val="FFFFFF"/>
                </a:solidFill>
              </a:rPr>
              <a:t>out and alive</a:t>
            </a:r>
            <a:br>
              <a:rPr lang="en-US" sz="2000" kern="1200" dirty="0">
                <a:solidFill>
                  <a:srgbClr val="FFFFFF"/>
                </a:solidFill>
                <a:latin typeface="+mj-lt"/>
                <a:ea typeface="+mj-ea"/>
                <a:cs typeface="+mj-cs"/>
              </a:rPr>
            </a:br>
            <a:r>
              <a:rPr lang="en-US" sz="2000" dirty="0">
                <a:solidFill>
                  <a:srgbClr val="FFFFFF"/>
                </a:solidFill>
              </a:rPr>
              <a:t>4. How to train future Cardiothoracic Surgeons</a:t>
            </a: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Presentations should have a clinical focus.</a:t>
            </a: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The winners will be announced at the 2024 Noosa ANZSCTS Annual Scientific Meeting conference dinner.</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Applications must be received 1800 November 1</a:t>
            </a:r>
            <a:r>
              <a:rPr lang="en-US" sz="2000" kern="1200" baseline="30000" dirty="0">
                <a:solidFill>
                  <a:srgbClr val="FFFFFF"/>
                </a:solidFill>
                <a:latin typeface="+mj-lt"/>
                <a:ea typeface="+mj-ea"/>
                <a:cs typeface="+mj-cs"/>
              </a:rPr>
              <a:t>st</a:t>
            </a:r>
            <a:r>
              <a:rPr lang="en-US" sz="2000" kern="1200" dirty="0">
                <a:solidFill>
                  <a:srgbClr val="FFFFFF"/>
                </a:solidFill>
                <a:latin typeface="+mj-lt"/>
                <a:ea typeface="+mj-ea"/>
                <a:cs typeface="+mj-cs"/>
              </a:rPr>
              <a:t> 2024.</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Email submissions to nickdanes@anzscts.org</a:t>
            </a:r>
          </a:p>
        </p:txBody>
      </p:sp>
      <p:pic>
        <p:nvPicPr>
          <p:cNvPr id="7" name="Picture 6">
            <a:extLst>
              <a:ext uri="{FF2B5EF4-FFF2-40B4-BE49-F238E27FC236}">
                <a16:creationId xmlns:a16="http://schemas.microsoft.com/office/drawing/2014/main" id="{388D0DFD-D3B0-3FAE-AFDE-37C3C7CCC776}"/>
              </a:ext>
            </a:extLst>
          </p:cNvPr>
          <p:cNvPicPr>
            <a:picLocks noChangeAspect="1"/>
          </p:cNvPicPr>
          <p:nvPr/>
        </p:nvPicPr>
        <p:blipFill rotWithShape="1">
          <a:blip r:embed="rId3"/>
          <a:srcRect l="19517" r="2231"/>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917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155</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Baxter Healthcare ANZSCTS Educational Grant 2024: Innovation in Cardiothoracic Surgery  Applicants must be Cardiothoracic SET Trainees, Younger Fellows or Unaccredited registrars 4 awards @ $5000 each (Categories: Cardiac, Thoracic, Trauma, Training)  Applicants submit a 3 minute educational video for junior doctors on 1 of the following topics: 1. Cardiac valve surgery – the next frontier? 2. Thoracic malignancy surgery – to cut is to cure? 3. Haemorrhage control on the frontline – getting them out and alive 4. How to train future Cardiothoracic Surgeons  Presentations should have a clinical focus.  The winners will be announced at the 2024 Noosa ANZSCTS Annual Scientific Meeting conference dinner. Applications must be received 1800 November 1st 2024. Email submissions to nickdanes@anzscts.org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Baxter Healthcare ANZSCTS Educational Grant 2023  Applicants must be Cardiothoracic SET Trainees, Younger Fellows or Unaccredited registrars 3 awards @ $7000 each Applicants submit: • 600 word essay on “Haemostasis for acute aortic dissection surgery”, or “Haemorrhage control in major thoracic trauma” • 2 minute video relating to Trauma surgery • 50 word CV  The successful grant recipients will be recognized at the 2023 ANZSCTS Annual Scientific Meeting in Wellington, NZ. Applications must be received midnight October 31st 2023. Email submissions to nickdanes@anzscts.org</dc:title>
  <dc:creator>Emily</dc:creator>
  <cp:lastModifiedBy>Emily Granger</cp:lastModifiedBy>
  <cp:revision>2</cp:revision>
  <dcterms:created xsi:type="dcterms:W3CDTF">2023-10-26T09:25:14Z</dcterms:created>
  <dcterms:modified xsi:type="dcterms:W3CDTF">2024-03-20T06:49:24Z</dcterms:modified>
</cp:coreProperties>
</file>